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7" r:id="rId4"/>
    <p:sldId id="258" r:id="rId5"/>
    <p:sldId id="262" r:id="rId6"/>
    <p:sldId id="269" r:id="rId7"/>
    <p:sldId id="259" r:id="rId8"/>
    <p:sldId id="261" r:id="rId9"/>
    <p:sldId id="257" r:id="rId10"/>
    <p:sldId id="260" r:id="rId11"/>
    <p:sldId id="263" r:id="rId12"/>
    <p:sldId id="264" r:id="rId13"/>
    <p:sldId id="265" r:id="rId14"/>
    <p:sldId id="268" r:id="rId15"/>
    <p:sldId id="274" r:id="rId16"/>
    <p:sldId id="282" r:id="rId17"/>
    <p:sldId id="281" r:id="rId18"/>
    <p:sldId id="278" r:id="rId19"/>
    <p:sldId id="279" r:id="rId20"/>
    <p:sldId id="275" r:id="rId21"/>
    <p:sldId id="280" r:id="rId22"/>
    <p:sldId id="277" r:id="rId23"/>
    <p:sldId id="273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4"/>
    <p:restoredTop sz="70353"/>
  </p:normalViewPr>
  <p:slideViewPr>
    <p:cSldViewPr snapToGrid="0" snapToObjects="1">
      <p:cViewPr>
        <p:scale>
          <a:sx n="79" d="100"/>
          <a:sy n="79" d="100"/>
        </p:scale>
        <p:origin x="74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docs.flutter.io/flutter/material/IconButton-class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" TargetMode="External"/><Relationship Id="rId4" Type="http://schemas.openxmlformats.org/officeDocument/2006/relationships/hyperlink" Target="https://flutter.io/gestur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io/flutter/services/MethodChannel-class.html" TargetMode="External"/><Relationship Id="rId4" Type="http://schemas.openxmlformats.org/officeDocument/2006/relationships/hyperlink" Target="https://docs.flutter.io/javadoc/io/flutter/plugin/common/MethodChannel.html" TargetMode="External"/><Relationship Id="rId5" Type="http://schemas.openxmlformats.org/officeDocument/2006/relationships/hyperlink" Target="https://github.com/flutter/engine/blob/master/shell/platform/darwin/ios/framework/Headers/FlutterChannels.h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June 2017,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minimal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Design, just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Center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APK,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6.7MB.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3.3MB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1.25MB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LICENSE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app.flx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55k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classes.dex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40k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2.1MB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ICU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93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State, not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de-DE" dirty="0" smtClean="0"/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Widget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(</a:t>
            </a:r>
            <a:r>
              <a:rPr lang="de-DE" dirty="0" err="1" smtClean="0"/>
              <a:t>BuildContext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Widget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(</a:t>
            </a:r>
            <a:r>
              <a:rPr lang="de-DE" dirty="0" err="1" smtClean="0"/>
              <a:t>BuildContext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State </a:t>
            </a:r>
            <a:r>
              <a:rPr lang="de-DE" dirty="0" err="1" smtClean="0"/>
              <a:t>state</a:t>
            </a:r>
            <a:r>
              <a:rPr lang="de-DE" dirty="0" smtClean="0"/>
              <a:t>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(iOS-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 a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catalog of Flutter’s 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limited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hard-coded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disambiguating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first-class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gesture system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disambiguate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motion-rich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brand-first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8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-&gt; AOT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Compiling</a:t>
            </a:r>
            <a:r>
              <a:rPr lang="de-DE" baseline="0" dirty="0" smtClean="0"/>
              <a:t> != JIT </a:t>
            </a:r>
            <a:r>
              <a:rPr lang="de-DE" baseline="0" dirty="0" err="1" smtClean="0"/>
              <a:t>Compiling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0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Android 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iOS 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92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Will Apple </a:t>
            </a:r>
            <a:r>
              <a:rPr lang="de-DE" dirty="0" err="1" smtClean="0"/>
              <a:t>reject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can’t</a:t>
            </a:r>
            <a:r>
              <a:rPr lang="de-DE" dirty="0" smtClean="0"/>
              <a:t> </a:t>
            </a:r>
            <a:r>
              <a:rPr lang="de-DE" dirty="0" err="1" smtClean="0"/>
              <a:t>speak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Apple, but </a:t>
            </a:r>
            <a:r>
              <a:rPr lang="de-DE" dirty="0" err="1" smtClean="0"/>
              <a:t>Apple’s</a:t>
            </a:r>
            <a:r>
              <a:rPr lang="de-DE" dirty="0" smtClean="0"/>
              <a:t> </a:t>
            </a:r>
            <a:r>
              <a:rPr lang="de-DE" dirty="0" err="1" smtClean="0"/>
              <a:t>policies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years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 like </a:t>
            </a:r>
            <a:r>
              <a:rPr lang="de-DE" dirty="0" err="1" smtClean="0"/>
              <a:t>Flutter</a:t>
            </a:r>
            <a:r>
              <a:rPr lang="de-DE" dirty="0" smtClean="0"/>
              <a:t>.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aware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reviewed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released</a:t>
            </a:r>
            <a:r>
              <a:rPr lang="de-DE" dirty="0" smtClean="0"/>
              <a:t> via </a:t>
            </a:r>
            <a:r>
              <a:rPr lang="de-DE" dirty="0" err="1" smtClean="0"/>
              <a:t>the</a:t>
            </a:r>
            <a:r>
              <a:rPr lang="de-DE" dirty="0" smtClean="0"/>
              <a:t> App Store.</a:t>
            </a:r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, Apple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ultimately</a:t>
            </a:r>
            <a:r>
              <a:rPr lang="de-DE" dirty="0" smtClean="0"/>
              <a:t> in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ecosystem</a:t>
            </a:r>
            <a:r>
              <a:rPr lang="de-DE" dirty="0" smtClean="0"/>
              <a:t>, but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continue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deployed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Apple’s</a:t>
            </a:r>
            <a:r>
              <a:rPr lang="de-DE" dirty="0" smtClean="0"/>
              <a:t> App Store.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0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.dartlang.org/packages/fluro" TargetMode="External"/><Relationship Id="rId3" Type="http://schemas.openxmlformats.org/officeDocument/2006/relationships/hyperlink" Target="https://flutter.io/networkin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flutter.io/flutter/services/BasicMessageChannel-clas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ode.facebook.com/posts/1014532261909640/react-native-bringing-modern-web-techniques-to-mobi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6" y="4344290"/>
            <a:ext cx="6415261" cy="2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State&lt;T&gt; </a:t>
            </a:r>
            <a:r>
              <a:rPr lang="de-DE" dirty="0" err="1" smtClean="0"/>
              <a:t>lifecycle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6" y="1825625"/>
            <a:ext cx="7839527" cy="4351338"/>
          </a:xfrm>
        </p:spPr>
      </p:pic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</p:spTree>
    <p:extLst>
      <p:ext uri="{BB962C8B-B14F-4D97-AF65-F5344CB8AC3E}">
        <p14:creationId xmlns:p14="http://schemas.microsoft.com/office/powerpoint/2010/main" val="14764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Packaging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dependencies</a:t>
            </a:r>
            <a:r>
              <a:rPr lang="de-DE" dirty="0"/>
              <a:t>: 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err="1" smtClean="0"/>
              <a:t>fluro</a:t>
            </a:r>
            <a:r>
              <a:rPr lang="de-DE" dirty="0"/>
              <a:t>: "^</a:t>
            </a:r>
            <a:r>
              <a:rPr lang="de-DE" dirty="0" smtClean="0"/>
              <a:t>1.1.0“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mr-IN" dirty="0" err="1"/>
              <a:t>http</a:t>
            </a:r>
            <a:r>
              <a:rPr lang="mr-IN" dirty="0"/>
              <a:t>: '&gt;=0.11.3+12'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pub.dartlang.org/packages/fluro</a:t>
            </a:r>
            <a:endParaRPr lang="de-DE" dirty="0" smtClean="0"/>
          </a:p>
          <a:p>
            <a:pPr marL="0" indent="0">
              <a:buNone/>
            </a:pPr>
            <a:r>
              <a:rPr lang="de-DE" dirty="0">
                <a:hlinkClick r:id="rId3"/>
              </a:rPr>
              <a:t>https://flutter.io/networking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35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Unterbau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22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690688"/>
            <a:ext cx="7830457" cy="4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“native“ Ausführung des Codes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Flutter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on </a:t>
            </a:r>
            <a:r>
              <a:rPr lang="de-DE" b="1" dirty="0" smtClean="0"/>
              <a:t>Android?</a:t>
            </a:r>
          </a:p>
          <a:p>
            <a:pPr marL="0" indent="0">
              <a:buNone/>
            </a:pPr>
            <a:r>
              <a:rPr lang="de-DE" dirty="0" smtClean="0"/>
              <a:t>The </a:t>
            </a:r>
            <a:r>
              <a:rPr lang="de-DE" dirty="0" err="1"/>
              <a:t>engine’s</a:t>
            </a:r>
            <a:r>
              <a:rPr lang="de-DE" dirty="0"/>
              <a:t> C/C++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Android’s</a:t>
            </a:r>
            <a:r>
              <a:rPr lang="de-DE" dirty="0"/>
              <a:t> NDK,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native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 smtClean="0"/>
              <a:t>compiler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Flutter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on </a:t>
            </a:r>
            <a:r>
              <a:rPr lang="de-DE" b="1" dirty="0" smtClean="0"/>
              <a:t>iOS?</a:t>
            </a:r>
          </a:p>
          <a:p>
            <a:pPr marL="0" indent="0">
              <a:buNone/>
            </a:pPr>
            <a:r>
              <a:rPr lang="de-DE" dirty="0" smtClean="0"/>
              <a:t>The </a:t>
            </a:r>
            <a:r>
              <a:rPr lang="de-DE" dirty="0" err="1"/>
              <a:t>engine’s</a:t>
            </a:r>
            <a:r>
              <a:rPr lang="de-DE" dirty="0"/>
              <a:t> C/C++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LLVM,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AOT-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native </a:t>
            </a:r>
            <a:r>
              <a:rPr lang="de-DE" dirty="0" err="1"/>
              <a:t>code</a:t>
            </a:r>
            <a:r>
              <a:rPr lang="de-DE" dirty="0"/>
              <a:t>. The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instruction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 smtClean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Flutter</a:t>
            </a:r>
            <a:r>
              <a:rPr lang="de-DE" b="1" dirty="0" smtClean="0"/>
              <a:t> in </a:t>
            </a:r>
            <a:r>
              <a:rPr lang="de-DE" b="1" dirty="0" err="1" smtClean="0"/>
              <a:t>existing</a:t>
            </a:r>
            <a:r>
              <a:rPr lang="de-DE" b="1" dirty="0" smtClean="0"/>
              <a:t> Apps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Aufrufen nativen Codes</a:t>
            </a:r>
          </a:p>
          <a:p>
            <a:pPr marL="0" indent="0">
              <a:buNone/>
            </a:pPr>
            <a:r>
              <a:rPr lang="de-DE" dirty="0" smtClean="0"/>
              <a:t>„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integrating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Java </a:t>
            </a:r>
            <a:r>
              <a:rPr lang="de-DE" dirty="0" err="1"/>
              <a:t>code</a:t>
            </a:r>
            <a:r>
              <a:rPr lang="de-DE" dirty="0"/>
              <a:t> on Android,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ObjectiveC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Swift </a:t>
            </a:r>
            <a:r>
              <a:rPr lang="de-DE" dirty="0" err="1"/>
              <a:t>code</a:t>
            </a:r>
            <a:r>
              <a:rPr lang="de-DE" dirty="0"/>
              <a:t> on iOS.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enabled</a:t>
            </a:r>
            <a:r>
              <a:rPr lang="de-DE" dirty="0"/>
              <a:t> via a flexible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style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send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mobile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BasicMessageChannel</a:t>
            </a:r>
            <a:r>
              <a:rPr lang="de-DE" dirty="0" smtClean="0"/>
              <a:t>.“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6320971"/>
            <a:ext cx="688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use</a:t>
            </a:r>
            <a:r>
              <a:rPr lang="de-DE" dirty="0"/>
              <a:t>-</a:t>
            </a:r>
            <a:r>
              <a:rPr lang="de-DE" dirty="0" err="1"/>
              <a:t>flutter</a:t>
            </a:r>
            <a:r>
              <a:rPr lang="de-DE" dirty="0"/>
              <a:t>-inside-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my</a:t>
            </a:r>
            <a:r>
              <a:rPr lang="de-DE" dirty="0"/>
              <a:t>-</a:t>
            </a:r>
            <a:r>
              <a:rPr lang="de-DE" dirty="0" err="1"/>
              <a:t>existing</a:t>
            </a:r>
            <a:r>
              <a:rPr lang="de-DE" dirty="0"/>
              <a:t>-native-</a:t>
            </a:r>
            <a:r>
              <a:rPr lang="de-DE" dirty="0" err="1"/>
              <a:t>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46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Ansprechen native Bestandteile über Channels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31" y="906915"/>
            <a:ext cx="5098938" cy="5776989"/>
          </a:xfrm>
        </p:spPr>
      </p:pic>
    </p:spTree>
    <p:extLst>
      <p:ext uri="{BB962C8B-B14F-4D97-AF65-F5344CB8AC3E}">
        <p14:creationId xmlns:p14="http://schemas.microsoft.com/office/powerpoint/2010/main" val="139767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(geistige) Vorbild: </a:t>
            </a:r>
            <a:r>
              <a:rPr lang="de-DE" dirty="0" err="1" smtClean="0"/>
              <a:t>React</a:t>
            </a:r>
            <a:r>
              <a:rPr lang="de-DE" dirty="0" smtClean="0"/>
              <a:t> (native)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Parallelen: </a:t>
            </a:r>
          </a:p>
          <a:p>
            <a:r>
              <a:rPr lang="de-DE" dirty="0" smtClean="0"/>
              <a:t>State</a:t>
            </a:r>
          </a:p>
          <a:p>
            <a:r>
              <a:rPr lang="de-DE" dirty="0" err="1" smtClean="0"/>
              <a:t>Responsiveness</a:t>
            </a:r>
            <a:endParaRPr lang="de-DE" dirty="0" smtClean="0"/>
          </a:p>
          <a:p>
            <a:r>
              <a:rPr lang="de-DE" dirty="0" smtClean="0"/>
              <a:t>Multiplattform </a:t>
            </a:r>
          </a:p>
          <a:p>
            <a:r>
              <a:rPr lang="de-DE" dirty="0" smtClean="0"/>
              <a:t>Nutzt nativen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60fps.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via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 smtClean="0"/>
              <a:t>.“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6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Android 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„</a:t>
            </a:r>
            <a:r>
              <a:rPr lang="de-DE" dirty="0" err="1" smtClean="0"/>
              <a:t>We</a:t>
            </a:r>
            <a:r>
              <a:rPr lang="de-DE" dirty="0" smtClean="0"/>
              <a:t> [...]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standard</a:t>
            </a:r>
            <a:r>
              <a:rPr lang="de-DE" dirty="0"/>
              <a:t> '</a:t>
            </a:r>
            <a:r>
              <a:rPr lang="de-DE" dirty="0" err="1"/>
              <a:t>gradle-based</a:t>
            </a:r>
            <a:r>
              <a:rPr lang="de-DE" dirty="0"/>
              <a:t>'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Android Studio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Android </a:t>
            </a:r>
            <a:r>
              <a:rPr lang="de-DE" dirty="0" err="1"/>
              <a:t>code</a:t>
            </a:r>
            <a:r>
              <a:rPr lang="de-DE" dirty="0"/>
              <a:t>; </a:t>
            </a:r>
            <a:r>
              <a:rPr lang="de-DE" dirty="0" smtClean="0"/>
              <a:t>[...]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android</a:t>
            </a:r>
            <a:r>
              <a:rPr lang="de-DE" dirty="0"/>
              <a:t> </a:t>
            </a:r>
            <a:r>
              <a:rPr lang="de-DE" dirty="0" err="1"/>
              <a:t>folder</a:t>
            </a:r>
            <a:r>
              <a:rPr lang="de-DE" dirty="0"/>
              <a:t> in Android Studio,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will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code</a:t>
            </a:r>
            <a:r>
              <a:rPr lang="de-DE" dirty="0" smtClean="0"/>
              <a:t>.“</a:t>
            </a:r>
            <a:r>
              <a:rPr lang="de-DE" baseline="30000" dirty="0" smtClean="0"/>
              <a:t>1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aseline="30000" dirty="0" smtClean="0"/>
              <a:t>1</a:t>
            </a:r>
            <a:r>
              <a:rPr lang="de-DE" dirty="0" smtClean="0"/>
              <a:t> https</a:t>
            </a:r>
            <a:r>
              <a:rPr lang="de-DE" dirty="0"/>
              <a:t>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flutter</a:t>
            </a:r>
            <a:r>
              <a:rPr lang="de-DE" dirty="0"/>
              <a:t>/</a:t>
            </a:r>
            <a:r>
              <a:rPr lang="de-DE" dirty="0" err="1"/>
              <a:t>flutter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Upgrading</a:t>
            </a:r>
            <a:r>
              <a:rPr lang="de-DE" dirty="0"/>
              <a:t>-</a:t>
            </a:r>
            <a:r>
              <a:rPr lang="de-DE" dirty="0" err="1"/>
              <a:t>Flutter</a:t>
            </a:r>
            <a:r>
              <a:rPr lang="de-DE" dirty="0"/>
              <a:t>-projects-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build-with-gradle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2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iOS Code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91233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ios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apk</a:t>
            </a:r>
            <a:r>
              <a:rPr lang="de-DE" dirty="0"/>
              <a:t> (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 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/>
              <a:t>--release</a:t>
            </a:r>
            <a:r>
              <a:rPr lang="de-DE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646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672" y="2118406"/>
            <a:ext cx="9144000" cy="2387600"/>
          </a:xfrm>
        </p:spPr>
        <p:txBody>
          <a:bodyPr/>
          <a:lstStyle/>
          <a:p>
            <a:r>
              <a:rPr lang="de-DE" dirty="0" smtClean="0"/>
              <a:t>Danke für die 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84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macht </a:t>
            </a:r>
            <a:r>
              <a:rPr lang="de-DE" dirty="0" err="1" smtClean="0"/>
              <a:t>Flutter</a:t>
            </a:r>
            <a:r>
              <a:rPr lang="de-DE" dirty="0" smtClean="0"/>
              <a:t> anders?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 smtClean="0"/>
              <a:t>Facebook mit </a:t>
            </a:r>
            <a:r>
              <a:rPr lang="de-DE" b="1" dirty="0" err="1" smtClean="0"/>
              <a:t>React</a:t>
            </a:r>
            <a:r>
              <a:rPr lang="de-DE" b="1" dirty="0" smtClean="0"/>
              <a:t>: </a:t>
            </a:r>
            <a:r>
              <a:rPr lang="de-DE" dirty="0" err="1" smtClean="0"/>
              <a:t>It’s</a:t>
            </a:r>
            <a:r>
              <a:rPr lang="de-DE" dirty="0" smtClean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noting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not </a:t>
            </a:r>
            <a:r>
              <a:rPr lang="de-DE" dirty="0" err="1"/>
              <a:t>chasing</a:t>
            </a:r>
            <a:r>
              <a:rPr lang="de-DE" dirty="0"/>
              <a:t> “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Different </a:t>
            </a:r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looks</a:t>
            </a:r>
            <a:r>
              <a:rPr lang="de-DE" dirty="0"/>
              <a:t>, </a:t>
            </a:r>
            <a:r>
              <a:rPr lang="de-DE" dirty="0" err="1"/>
              <a:t>feels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needing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fundamentally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“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</a:t>
            </a:r>
            <a:r>
              <a:rPr lang="mr-IN" dirty="0"/>
              <a:t>–</a:t>
            </a:r>
            <a:r>
              <a:rPr lang="de-DE" dirty="0"/>
              <a:t> Tom Occhino</a:t>
            </a:r>
            <a:r>
              <a:rPr lang="de-DE" baseline="30000" dirty="0"/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r>
              <a:rPr lang="de-DE" b="1" dirty="0"/>
              <a:t>Google </a:t>
            </a:r>
            <a:r>
              <a:rPr lang="de-DE" b="1" dirty="0" smtClean="0"/>
              <a:t>mit </a:t>
            </a:r>
            <a:r>
              <a:rPr lang="de-DE" b="1" dirty="0" err="1" smtClean="0"/>
              <a:t>Flutter</a:t>
            </a:r>
            <a:r>
              <a:rPr lang="de-DE" b="1" dirty="0"/>
              <a:t>: </a:t>
            </a:r>
            <a:r>
              <a:rPr lang="de-DE" dirty="0"/>
              <a:t>“Write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”.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 smtClean="0"/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1700" baseline="30000" dirty="0"/>
              <a:t>1</a:t>
            </a:r>
            <a:r>
              <a:rPr lang="de-DE" sz="1700" dirty="0"/>
              <a:t> </a:t>
            </a:r>
            <a:r>
              <a:rPr lang="de-DE" sz="1700" dirty="0">
                <a:hlinkClick r:id="rId3"/>
              </a:rPr>
              <a:t>https://code.facebook.com/posts/1014532261909640/react-native-bringing-modern-web-techniques-to-mobile/</a:t>
            </a:r>
            <a:r>
              <a:rPr lang="de-DE" sz="1700" dirty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4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endParaRPr lang="de-DE" dirty="0" smtClean="0"/>
          </a:p>
          <a:p>
            <a:r>
              <a:rPr lang="de-DE" dirty="0" smtClean="0"/>
              <a:t>Isolates (isolierte Prozesse mit eigenem Heap in </a:t>
            </a:r>
            <a:r>
              <a:rPr lang="de-DE" dirty="0" err="1" smtClean="0"/>
              <a:t>Dart</a:t>
            </a:r>
            <a:r>
              <a:rPr lang="de-DE" dirty="0" smtClean="0"/>
              <a:t> VM)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Google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 smtClean="0"/>
              <a:t>Developer </a:t>
            </a:r>
            <a:r>
              <a:rPr lang="de-DE" b="1" i="1" dirty="0" err="1"/>
              <a:t>productivity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Flutter’s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propositions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iOS </a:t>
            </a:r>
            <a:r>
              <a:rPr lang="de-DE" dirty="0" err="1"/>
              <a:t>and</a:t>
            </a:r>
            <a:r>
              <a:rPr lang="de-DE" dirty="0"/>
              <a:t> Android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accelerates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.</a:t>
            </a:r>
          </a:p>
          <a:p>
            <a:r>
              <a:rPr lang="de-DE" b="1" i="1" dirty="0" err="1" smtClean="0"/>
              <a:t>Object-orientation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that’s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Flutter’s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. The </a:t>
            </a:r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multiple </a:t>
            </a:r>
            <a:r>
              <a:rPr lang="de-DE" dirty="0" err="1" smtClean="0"/>
              <a:t>decades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r>
              <a:rPr lang="de-DE" dirty="0" smtClean="0"/>
              <a:t> in </a:t>
            </a:r>
            <a:r>
              <a:rPr lang="de-DE" dirty="0" err="1" smtClean="0"/>
              <a:t>object-oriented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r>
              <a:rPr lang="de-DE" dirty="0" smtClean="0"/>
              <a:t>.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non-</a:t>
            </a:r>
            <a:r>
              <a:rPr lang="de-DE" dirty="0" err="1" smtClean="0"/>
              <a:t>object</a:t>
            </a:r>
            <a:r>
              <a:rPr lang="de-DE" dirty="0" smtClean="0"/>
              <a:t>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reinventing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.</a:t>
            </a:r>
          </a:p>
          <a:p>
            <a:r>
              <a:rPr lang="de-DE" b="1" i="1" dirty="0" err="1" smtClean="0"/>
              <a:t>Predictable</a:t>
            </a:r>
            <a:r>
              <a:rPr lang="de-DE" b="1" i="1" dirty="0"/>
              <a:t>, high </a:t>
            </a:r>
            <a:r>
              <a:rPr lang="de-DE" b="1" i="1" dirty="0" err="1"/>
              <a:t>performance</a:t>
            </a:r>
            <a:r>
              <a:rPr lang="de-DE" b="1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empower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fast, fluid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high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</a:t>
            </a:r>
          </a:p>
          <a:p>
            <a:r>
              <a:rPr lang="de-DE" b="1" i="1" dirty="0"/>
              <a:t>Fast </a:t>
            </a:r>
            <a:r>
              <a:rPr lang="de-DE" b="1" i="1" dirty="0" err="1"/>
              <a:t>allocation</a:t>
            </a:r>
            <a:r>
              <a:rPr lang="de-DE" b="1" dirty="0"/>
              <a:t>. </a:t>
            </a:r>
            <a:r>
              <a:rPr lang="de-DE" dirty="0"/>
              <a:t>The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functional-reactive</a:t>
            </a:r>
            <a:r>
              <a:rPr lang="de-DE" dirty="0"/>
              <a:t> style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allocator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short-lived</a:t>
            </a:r>
            <a:r>
              <a:rPr lang="de-DE" dirty="0"/>
              <a:t> </a:t>
            </a:r>
            <a:r>
              <a:rPr lang="de-DE" dirty="0" err="1"/>
              <a:t>allocations</a:t>
            </a:r>
            <a:r>
              <a:rPr lang="de-DE" dirty="0"/>
              <a:t>. The </a:t>
            </a:r>
            <a:r>
              <a:rPr lang="de-DE" dirty="0" err="1"/>
              <a:t>functional-reactive</a:t>
            </a:r>
            <a:r>
              <a:rPr lang="de-DE" dirty="0"/>
              <a:t> style was </a:t>
            </a:r>
            <a:r>
              <a:rPr lang="de-DE" dirty="0" err="1"/>
              <a:t>developed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lack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facility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91986" y="6302828"/>
            <a:ext cx="642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Microsoft Macintosh PowerPoint</Application>
  <PresentationFormat>Breitbild</PresentationFormat>
  <Paragraphs>133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 Hebrew Scholar</vt:lpstr>
      <vt:lpstr>Calibri</vt:lpstr>
      <vt:lpstr>Calibri Light</vt:lpstr>
      <vt:lpstr>Mangal</vt:lpstr>
      <vt:lpstr>Wingdings</vt:lpstr>
      <vt:lpstr>Arial</vt:lpstr>
      <vt:lpstr>Office-Design</vt:lpstr>
      <vt:lpstr>Flutter.io</vt:lpstr>
      <vt:lpstr>Das (geistige) Vorbild: React (native)</vt:lpstr>
      <vt:lpstr>Was macht Flutter anders? </vt:lpstr>
      <vt:lpstr>Vorraussetzungen</vt:lpstr>
      <vt:lpstr>Google Dart</vt:lpstr>
      <vt:lpstr>Google Dart - Why did Flutter choose to use Dart? 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  <vt:lpstr>State&lt;T&gt; lifecycle</vt:lpstr>
      <vt:lpstr>Packaging</vt:lpstr>
      <vt:lpstr>Unterbau</vt:lpstr>
      <vt:lpstr>Render Pipeline</vt:lpstr>
      <vt:lpstr>“native“ Ausführung des Codes</vt:lpstr>
      <vt:lpstr>Ansprechen native Bestandteile über Channels </vt:lpstr>
      <vt:lpstr>Einbinden von Android Code</vt:lpstr>
      <vt:lpstr>Einbinden von iOS Code</vt:lpstr>
      <vt:lpstr>Release</vt:lpstr>
      <vt:lpstr>Danke für die Aufmerksamkeit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66</cp:revision>
  <dcterms:created xsi:type="dcterms:W3CDTF">2017-07-07T13:54:23Z</dcterms:created>
  <dcterms:modified xsi:type="dcterms:W3CDTF">2017-07-08T09:05:38Z</dcterms:modified>
</cp:coreProperties>
</file>